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5" r:id="rId3"/>
    <p:sldId id="259" r:id="rId4"/>
    <p:sldId id="257" r:id="rId5"/>
    <p:sldId id="261" r:id="rId6"/>
    <p:sldId id="272" r:id="rId7"/>
    <p:sldId id="273" r:id="rId8"/>
    <p:sldId id="274" r:id="rId9"/>
    <p:sldId id="260" r:id="rId10"/>
    <p:sldId id="264" r:id="rId11"/>
    <p:sldId id="275" r:id="rId12"/>
    <p:sldId id="277" r:id="rId13"/>
    <p:sldId id="271" r:id="rId14"/>
    <p:sldId id="276" r:id="rId15"/>
    <p:sldId id="278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21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93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40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28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88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498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56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7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88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83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95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27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962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671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360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A730-F33D-48C2-B287-1EBE90FBFCE0}" type="datetimeFigureOut">
              <a:rPr lang="de-CH" smtClean="0"/>
              <a:t>10.09.2022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285B6-F4FF-41CF-9E9C-A225A55A3C8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26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leyball.ch/verband/nachwuchs/nationale-turnier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9C2B-1E5E-41D4-B09A-F0518428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76" y="1934738"/>
            <a:ext cx="9649869" cy="2817122"/>
          </a:xfrm>
        </p:spPr>
        <p:txBody>
          <a:bodyPr/>
          <a:lstStyle/>
          <a:p>
            <a:r>
              <a:rPr lang="de-DE" dirty="0"/>
              <a:t>Trainertreff der Region Zürich vom 10.9.2022 </a:t>
            </a:r>
            <a:br>
              <a:rPr lang="de-DE" dirty="0"/>
            </a:br>
            <a:r>
              <a:rPr lang="de-DE" dirty="0"/>
              <a:t> 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DE1774-19E2-4590-A66F-6DE73CF68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860799"/>
            <a:ext cx="7766936" cy="1096899"/>
          </a:xfrm>
        </p:spPr>
        <p:txBody>
          <a:bodyPr>
            <a:normAutofit/>
          </a:bodyPr>
          <a:lstStyle/>
          <a:p>
            <a:r>
              <a:rPr lang="de-DE" sz="4000" dirty="0"/>
              <a:t>Urdorf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355458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C5F55B69-E97B-E5B7-5C11-C24C94A0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Förderung</a:t>
            </a:r>
            <a:r>
              <a:rPr lang="en-US" sz="3600" dirty="0"/>
              <a:t> </a:t>
            </a:r>
            <a:r>
              <a:rPr lang="en-US" sz="3600" dirty="0" err="1"/>
              <a:t>Mädchen</a:t>
            </a:r>
            <a:r>
              <a:rPr lang="en-US" sz="3600" dirty="0"/>
              <a:t> und </a:t>
            </a:r>
            <a:r>
              <a:rPr lang="en-US" sz="3600" dirty="0" err="1"/>
              <a:t>Jungs</a:t>
            </a:r>
            <a:endParaRPr lang="en-US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0798CD-E612-4635-A61F-3503B6022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465" y="706572"/>
            <a:ext cx="5972425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Fördertraining der Jungs ist neu gestartet.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Leistungstraining bei den Mädchen</a:t>
            </a:r>
          </a:p>
          <a:p>
            <a:pPr>
              <a:lnSpc>
                <a:spcPct val="90000"/>
              </a:lnSpc>
            </a:pPr>
            <a:r>
              <a:rPr lang="de-CH" dirty="0"/>
              <a:t>	Anmeldeverfahren / Auswahltrainings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Trainings- und Turnierbesuche finden statt. </a:t>
            </a:r>
          </a:p>
          <a:p>
            <a:pPr lvl="1">
              <a:lnSpc>
                <a:spcPct val="90000"/>
              </a:lnSpc>
            </a:pP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 Diekmann (M) 		Nicolas  	</a:t>
            </a:r>
            <a:r>
              <a:rPr lang="de-CH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Schwotzer</a:t>
            </a:r>
            <a:r>
              <a:rPr lang="de-CH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(K)</a:t>
            </a:r>
          </a:p>
          <a:p>
            <a:pPr lvl="1">
              <a:lnSpc>
                <a:spcPct val="90000"/>
              </a:lnSpc>
            </a:pPr>
            <a:endParaRPr lang="de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 PISTE - Test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de-CH" dirty="0"/>
              <a:t> Was ist der Pistentest überhaupt? </a:t>
            </a:r>
          </a:p>
          <a:p>
            <a:pPr>
              <a:lnSpc>
                <a:spcPct val="90000"/>
              </a:lnSpc>
            </a:pPr>
            <a:r>
              <a:rPr lang="de-CH" dirty="0"/>
              <a:t>	Für welche Spielerinnen und Spieler ist dieser Test 	gedacht?</a:t>
            </a:r>
          </a:p>
          <a:p>
            <a:pPr>
              <a:lnSpc>
                <a:spcPct val="90000"/>
              </a:lnSpc>
            </a:pPr>
            <a:r>
              <a:rPr lang="de-CH" dirty="0"/>
              <a:t>	Wie weiss ich das eine Spielerin in ein Fördergefäss 	gehört?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9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CC33B2B-B475-4189-BA8F-3CF8248D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59AAC92-4932-4D74-A545-BA3EEE56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46528-FA87-4017-B061-CF7EE79FA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D4B4D0-2493-42A2-AEEB-9970A64E8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76E13B7-7CB7-4489-914B-4012EE6EBF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2159841-C096-430C-B748-E8D2A5C99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4F167EF-5A0C-487E-8776-97310E39E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8C053F-F025-4CB6-94C4-2841A20D6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78581BD0-3E75-48CB-A2A3-44DB1ACB6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E90D466A-AB95-4676-82CB-3BEC98AFF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AFED863-874C-49D9-AE2F-B9DFF00D5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72D04890-AFA3-9BEC-0B25-09BB4203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43" y="915246"/>
            <a:ext cx="4410720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/>
              <a:t>Swissvolley</a:t>
            </a:r>
            <a:br>
              <a:rPr lang="en-US" sz="3800"/>
            </a:br>
            <a:r>
              <a:rPr lang="en-US" sz="3800"/>
              <a:t>Nachwuchs / Regionalesichtung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7B0D07-C8EA-B6AD-5836-B4BED2991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299" y="237140"/>
            <a:ext cx="5731158" cy="33527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D9FC247-C2AC-94A8-CFB9-BBF2236D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21" y="3589867"/>
            <a:ext cx="5877736" cy="301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8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1838387-8143-0690-E021-C22E5EE0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15" y="0"/>
            <a:ext cx="7931566" cy="3440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C0F136-7BA0-5EB6-B305-161558CC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14" y="3766688"/>
            <a:ext cx="6142729" cy="29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4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AC971-6DA9-38C2-066A-D43F6AB1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Nationale Spieltage Überregional</a:t>
            </a:r>
          </a:p>
        </p:txBody>
      </p:sp>
      <p:pic>
        <p:nvPicPr>
          <p:cNvPr id="4" name="Inhaltsplatzhalter 9">
            <a:extLst>
              <a:ext uri="{FF2B5EF4-FFF2-40B4-BE49-F238E27FC236}">
                <a16:creationId xmlns:a16="http://schemas.microsoft.com/office/drawing/2014/main" id="{68F4E428-92D5-4612-4917-3D24B696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58258"/>
            <a:ext cx="7886700" cy="33921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A119FD-BF55-AFEF-143A-E41171FE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84" y="3611609"/>
            <a:ext cx="5768649" cy="28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10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226F0-D540-AF87-99EC-37CBE588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Turnierangebot National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248F3-6954-AAF0-BC96-15139488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9753"/>
            <a:ext cx="8596668" cy="4721609"/>
          </a:xfrm>
        </p:spPr>
        <p:txBody>
          <a:bodyPr/>
          <a:lstStyle/>
          <a:p>
            <a:r>
              <a:rPr lang="de-CH" dirty="0"/>
              <a:t>Wie können wir in der Region solche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Turnieren </a:t>
            </a:r>
            <a:r>
              <a:rPr lang="de-CH" dirty="0"/>
              <a:t>organisieren und Koordinieren?</a:t>
            </a:r>
          </a:p>
          <a:p>
            <a:endParaRPr lang="de-CH" dirty="0"/>
          </a:p>
          <a:p>
            <a:r>
              <a:rPr lang="de-CH" dirty="0"/>
              <a:t>U14 Knaben Aargau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80FF78-70E3-60FA-B706-1E0B4E45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47" y="2021840"/>
            <a:ext cx="6689353" cy="376585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8B4458-F4D9-CD65-BB0E-643C2AA0CF4E}"/>
              </a:ext>
            </a:extLst>
          </p:cNvPr>
          <p:cNvSpPr txBox="1"/>
          <p:nvPr/>
        </p:nvSpPr>
        <p:spPr>
          <a:xfrm>
            <a:off x="3459983" y="6041362"/>
            <a:ext cx="61010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Die Anmeldung der Turniere kann bis am 30. September 2022 via Einschreibeformular von Swiss Volley erfolgen.</a:t>
            </a:r>
          </a:p>
          <a:p>
            <a:r>
              <a:rPr lang="de-CH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https://www.volleyball.ch/verband/nachwuchs/nationale-turniere/</a:t>
            </a:r>
            <a:endParaRPr lang="de-CH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3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97B8D8-43B8-A3E7-5A4A-2E2E90CF4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62" y="2590800"/>
            <a:ext cx="6978667" cy="2507392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0ED25447-4BDF-5B4C-CCA6-D8C24D03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dirty="0"/>
              <a:t>Weitere Info über die überregionale Meisterschaft </a:t>
            </a:r>
            <a:br>
              <a:rPr lang="de-CH" sz="2800" dirty="0"/>
            </a:br>
            <a:r>
              <a:rPr lang="de-CH" sz="2800" dirty="0"/>
              <a:t>Jugend svra.ch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F50D39E-898D-6707-CF89-882FCAF16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U16/mixet Knaben Aargau</a:t>
            </a:r>
          </a:p>
        </p:txBody>
      </p:sp>
    </p:spTree>
    <p:extLst>
      <p:ext uri="{BB962C8B-B14F-4D97-AF65-F5344CB8AC3E}">
        <p14:creationId xmlns:p14="http://schemas.microsoft.com/office/powerpoint/2010/main" val="237884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0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31846-DCAE-4F34-83B2-68ADDA6B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854529"/>
            <a:ext cx="5799665" cy="5148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Anliegen</a:t>
            </a:r>
            <a:r>
              <a:rPr lang="en-US" sz="6000" dirty="0"/>
              <a:t> und </a:t>
            </a:r>
            <a:r>
              <a:rPr lang="en-US" sz="6000" dirty="0" err="1"/>
              <a:t>Fragen</a:t>
            </a:r>
            <a:r>
              <a:rPr lang="en-US" sz="6000" dirty="0"/>
              <a:t> </a:t>
            </a:r>
            <a:r>
              <a:rPr lang="en-US" sz="6000" dirty="0" err="1"/>
              <a:t>aus</a:t>
            </a:r>
            <a:r>
              <a:rPr lang="en-US" sz="6000" dirty="0"/>
              <a:t> den </a:t>
            </a:r>
            <a:r>
              <a:rPr lang="en-US" sz="6000" dirty="0" err="1"/>
              <a:t>Vereinen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234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0D65B-04CF-493D-B7B3-52C4CAE3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2" y="1690255"/>
            <a:ext cx="8596668" cy="1320800"/>
          </a:xfrm>
        </p:spPr>
        <p:txBody>
          <a:bodyPr/>
          <a:lstStyle/>
          <a:p>
            <a:r>
              <a:rPr lang="de-CH" dirty="0"/>
              <a:t>Diverses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E07F5F-EFD8-483F-BB58-0F78BE3A4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030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468B7E5C-28BB-4259-BE77-43EB3A96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Willkommen</a:t>
            </a:r>
            <a:endParaRPr lang="en-US" dirty="0"/>
          </a:p>
        </p:txBody>
      </p:sp>
      <p:sp>
        <p:nvSpPr>
          <p:cNvPr id="27" name="Inhaltsplatzhalter 6">
            <a:extLst>
              <a:ext uri="{FF2B5EF4-FFF2-40B4-BE49-F238E27FC236}">
                <a16:creationId xmlns:a16="http://schemas.microsoft.com/office/drawing/2014/main" id="{DCC0A606-034A-4F44-AFEE-13CD5FB0AAE9}"/>
              </a:ext>
            </a:extLst>
          </p:cNvPr>
          <p:cNvSpPr txBox="1">
            <a:spLocks/>
          </p:cNvSpPr>
          <p:nvPr/>
        </p:nvSpPr>
        <p:spPr>
          <a:xfrm>
            <a:off x="4421865" y="816638"/>
            <a:ext cx="7126667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de-CH" dirty="0"/>
              <a:t>Leider haben nicht alle die Einladung rechtzeitig bekommen. </a:t>
            </a:r>
          </a:p>
          <a:p>
            <a:pPr marL="0" indent="0">
              <a:buNone/>
            </a:pPr>
            <a:r>
              <a:rPr lang="de-CH" dirty="0"/>
              <a:t>     Wird prüfen wo sich der Fehler eingeschlichen hat.</a:t>
            </a:r>
          </a:p>
          <a:p>
            <a:pPr marL="0" indent="0">
              <a:buNone/>
            </a:pPr>
            <a:r>
              <a:rPr lang="de-CH" dirty="0"/>
              <a:t>     Entschuldigung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7244BFC5-E83C-4B11-ABBD-33ADFC7C1CF3}"/>
              </a:ext>
            </a:extLst>
          </p:cNvPr>
          <p:cNvSpPr txBox="1">
            <a:spLocks/>
          </p:cNvSpPr>
          <p:nvPr/>
        </p:nvSpPr>
        <p:spPr>
          <a:xfrm>
            <a:off x="6116084" y="609600"/>
            <a:ext cx="5511296" cy="554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388DE-B36C-4267-B3FA-D021FE86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de-DE" dirty="0"/>
              <a:t>Traktanden</a:t>
            </a:r>
            <a:endParaRPr lang="de-CH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F4FF88-B414-49AD-B83D-6F09B3A6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47" y="818561"/>
            <a:ext cx="8801098" cy="6039439"/>
          </a:xfrm>
        </p:spPr>
        <p:txBody>
          <a:bodyPr>
            <a:normAutofit fontScale="62500" lnSpcReduction="20000"/>
          </a:bodyPr>
          <a:lstStyle/>
          <a:p>
            <a:r>
              <a:rPr lang="de-DE" sz="2900" dirty="0" err="1"/>
              <a:t>Begrüssung</a:t>
            </a:r>
            <a:endParaRPr lang="de-DE" sz="2900" dirty="0"/>
          </a:p>
          <a:p>
            <a:r>
              <a:rPr lang="de-DE" sz="2900" dirty="0"/>
              <a:t>Meisterschaftsbetrieb 22/23</a:t>
            </a:r>
          </a:p>
          <a:p>
            <a:pPr marL="0" indent="0">
              <a:buNone/>
            </a:pPr>
            <a:r>
              <a:rPr lang="de-DE" sz="2900" dirty="0"/>
              <a:t>      Anregungen und Probleme neue Form U19/U20</a:t>
            </a:r>
          </a:p>
          <a:p>
            <a:pPr marL="0" indent="0">
              <a:buNone/>
            </a:pPr>
            <a:r>
              <a:rPr lang="de-DE" sz="2900" dirty="0"/>
              <a:t>      Neue U14 Kategorie für Knaben ab Saison 2023/24</a:t>
            </a:r>
          </a:p>
          <a:p>
            <a:pPr marL="0" indent="0">
              <a:buNone/>
            </a:pPr>
            <a:r>
              <a:rPr lang="de-DE" sz="2900" dirty="0"/>
              <a:t>      Hallen für die Austragung der Jugendturniertage gesucht</a:t>
            </a:r>
          </a:p>
          <a:p>
            <a:r>
              <a:rPr lang="de-DE" sz="2900" dirty="0"/>
              <a:t>Reglements Änderungen</a:t>
            </a:r>
          </a:p>
          <a:p>
            <a:pPr marL="0" indent="0">
              <a:buNone/>
            </a:pPr>
            <a:r>
              <a:rPr lang="de-DE" sz="2900" dirty="0"/>
              <a:t>      E-Lizenzen</a:t>
            </a:r>
          </a:p>
          <a:p>
            <a:r>
              <a:rPr lang="de-DE" sz="2900" dirty="0"/>
              <a:t>Regionale Trainerausbildung (Dirk Heynen)</a:t>
            </a:r>
          </a:p>
          <a:p>
            <a:pPr marL="0" indent="0">
              <a:buNone/>
            </a:pPr>
            <a:r>
              <a:rPr lang="de-DE" sz="2900" dirty="0"/>
              <a:t>      Neuste Kurse und Möglichkeiten in der Region</a:t>
            </a:r>
          </a:p>
          <a:p>
            <a:r>
              <a:rPr lang="de-DE" sz="2900" dirty="0"/>
              <a:t>Allgemeine Förderstruktur Mädchen und Jungs</a:t>
            </a:r>
          </a:p>
          <a:p>
            <a:pPr marL="0" indent="0">
              <a:buNone/>
            </a:pPr>
            <a:r>
              <a:rPr lang="de-DE" sz="2900" dirty="0"/>
              <a:t>      Fördertraining für Jungs / Info /Termine</a:t>
            </a:r>
          </a:p>
          <a:p>
            <a:pPr marL="0" indent="0">
              <a:buNone/>
            </a:pPr>
            <a:r>
              <a:rPr lang="de-DE" sz="2900" dirty="0"/>
              <a:t>      PISTE</a:t>
            </a:r>
          </a:p>
          <a:p>
            <a:pPr marL="0" indent="0">
              <a:buNone/>
            </a:pPr>
            <a:r>
              <a:rPr lang="de-DE" sz="2900" dirty="0"/>
              <a:t>      Neues aus dem LZVZ / Anmeldeverfahren/ Auswahltrainings </a:t>
            </a:r>
          </a:p>
          <a:p>
            <a:r>
              <a:rPr lang="de-DE" sz="2900" dirty="0"/>
              <a:t> Turnierangebote National</a:t>
            </a:r>
          </a:p>
          <a:p>
            <a:pPr marL="0" indent="0">
              <a:buNone/>
            </a:pPr>
            <a:r>
              <a:rPr lang="de-DE" sz="2900" dirty="0"/>
              <a:t>      Termine Aarau U14 / U16 und U18 für Jungs</a:t>
            </a:r>
          </a:p>
          <a:p>
            <a:r>
              <a:rPr lang="de-DE" sz="2900" dirty="0"/>
              <a:t> Kids Angebote in der Region / Turniere</a:t>
            </a:r>
          </a:p>
          <a:p>
            <a:r>
              <a:rPr lang="de-DE" sz="2900" dirty="0"/>
              <a:t> Diverses</a:t>
            </a:r>
          </a:p>
          <a:p>
            <a:endParaRPr lang="de-CH" dirty="0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49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D7FDE2-0A50-4C2E-9B68-9C3672A0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609600"/>
            <a:ext cx="8754513" cy="1320800"/>
          </a:xfrm>
        </p:spPr>
        <p:txBody>
          <a:bodyPr>
            <a:normAutofit/>
          </a:bodyPr>
          <a:lstStyle/>
          <a:p>
            <a:r>
              <a:rPr lang="de-CH" dirty="0"/>
              <a:t>Nachwuchs regionale Meisterschaft 22/23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6281058-8311-4FB8-A660-53A9CB96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140" y="1930400"/>
            <a:ext cx="8470898" cy="4017913"/>
          </a:xfrm>
        </p:spPr>
        <p:txBody>
          <a:bodyPr>
            <a:normAutofit/>
          </a:bodyPr>
          <a:lstStyle/>
          <a:p>
            <a:r>
              <a:rPr lang="de-CH" dirty="0"/>
              <a:t>Was gab es im Vorfeld für Probleme beim neuen Modus? U19/20?</a:t>
            </a:r>
          </a:p>
          <a:p>
            <a:pPr marL="0" indent="0">
              <a:buNone/>
            </a:pPr>
            <a:r>
              <a:rPr lang="de-CH" dirty="0"/>
              <a:t>     Wie kann man es verbessern?</a:t>
            </a:r>
          </a:p>
          <a:p>
            <a:endParaRPr lang="de-CH" dirty="0"/>
          </a:p>
          <a:p>
            <a:r>
              <a:rPr lang="de-CH" dirty="0"/>
              <a:t>Neue Kategorie U14 geplant auf neue Saison 2023/24</a:t>
            </a:r>
          </a:p>
          <a:p>
            <a:pPr marL="0" indent="0">
              <a:buNone/>
            </a:pPr>
            <a:r>
              <a:rPr lang="de-CH" dirty="0"/>
              <a:t>     Hallenkapazität?</a:t>
            </a:r>
          </a:p>
          <a:p>
            <a:endParaRPr lang="de-CH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Es fehlen Hallen!</a:t>
            </a:r>
          </a:p>
          <a:p>
            <a:pPr marL="0" indent="0">
              <a:buNone/>
            </a:pPr>
            <a:r>
              <a:rPr lang="de-CH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    </a:t>
            </a:r>
            <a:r>
              <a:rPr lang="de-CH" dirty="0"/>
              <a:t>Noch nicht alle Turniere können durchgeführt werden</a:t>
            </a:r>
          </a:p>
          <a:p>
            <a:pPr marL="0" indent="0">
              <a:buNone/>
            </a:pP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48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ED48D-2F1C-6930-E1CD-11CB2E3C4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Reglements Änderungen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BDD4713-353A-B2BD-B9BE-91975EA2B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864"/>
          <a:stretch/>
        </p:blipFill>
        <p:spPr>
          <a:xfrm>
            <a:off x="438346" y="2042473"/>
            <a:ext cx="7132320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798D22-6FA7-E29F-CD7C-CECA4412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0" y="913322"/>
            <a:ext cx="5761219" cy="141439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3825564-9412-5B16-80CE-CC0C8E0E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1" y="2223994"/>
            <a:ext cx="7391650" cy="8760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2F6129-C02C-22C1-F111-ED926EA46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6" y="4046473"/>
            <a:ext cx="7704515" cy="16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8F4279C-98BC-06CA-68FB-34DC3F30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30" y="954990"/>
            <a:ext cx="7266021" cy="14224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EFAC3A8-97CA-C0EC-4CC5-AAC3F699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30" y="2694405"/>
            <a:ext cx="6873195" cy="73459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824036-90DE-2906-11ED-B74567E57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04"/>
          <a:stretch/>
        </p:blipFill>
        <p:spPr>
          <a:xfrm>
            <a:off x="821339" y="3839736"/>
            <a:ext cx="7178290" cy="25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3398ACB-23B8-BA39-6BF7-EDE0F2AC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90" y="951924"/>
            <a:ext cx="7137650" cy="193358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69F67D7-5276-DEDB-7A75-B4556CFAA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90" y="3185072"/>
            <a:ext cx="6680450" cy="23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7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388DE-B36C-4267-B3FA-D021FE86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Trainerausbildung</a:t>
            </a:r>
            <a:endParaRPr lang="de-CH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F6E5572-1917-97DA-B5D0-8348724D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82" y="1270000"/>
            <a:ext cx="6769841" cy="5309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Dirk Heynen</a:t>
            </a:r>
          </a:p>
          <a:p>
            <a:pPr marL="0" indent="0">
              <a:buNone/>
            </a:pPr>
            <a:r>
              <a:rPr lang="de-CH" dirty="0"/>
              <a:t>Viele verschiedene Angebote stehen zu Verfügung</a:t>
            </a:r>
          </a:p>
          <a:p>
            <a:r>
              <a:rPr lang="de-CH" b="1" dirty="0"/>
              <a:t>Kurzlehrgänge</a:t>
            </a:r>
            <a:r>
              <a:rPr lang="de-CH" dirty="0"/>
              <a:t> (2,5 Stunden) zu einzelnen Techniken</a:t>
            </a:r>
          </a:p>
          <a:p>
            <a:pPr marL="0" indent="0">
              <a:buNone/>
            </a:pPr>
            <a:r>
              <a:rPr lang="de-CH" dirty="0"/>
              <a:t>	Technik Basics Annahme</a:t>
            </a:r>
          </a:p>
          <a:p>
            <a:pPr marL="0" indent="0">
              <a:buNone/>
            </a:pPr>
            <a:r>
              <a:rPr lang="de-CH" dirty="0"/>
              <a:t>	Technik Basics Pass</a:t>
            </a:r>
          </a:p>
          <a:p>
            <a:pPr marL="0" indent="0">
              <a:buNone/>
            </a:pPr>
            <a:r>
              <a:rPr lang="de-CH" dirty="0"/>
              <a:t>	Technik Basics Angriff</a:t>
            </a:r>
          </a:p>
          <a:p>
            <a:r>
              <a:rPr lang="de-DE" b="1" dirty="0" err="1"/>
              <a:t>My</a:t>
            </a:r>
            <a:r>
              <a:rPr lang="de-DE" b="1" dirty="0"/>
              <a:t> Mentor</a:t>
            </a:r>
          </a:p>
          <a:p>
            <a:pPr marL="0" indent="0">
              <a:buNone/>
            </a:pPr>
            <a:r>
              <a:rPr lang="de-DE" dirty="0"/>
              <a:t>	Individuelles Coaching (2 Termine) für J+S-Leiter durch 	erfahrene Trainer vor Ort im eigenen Training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Finanzierung durch Sportamt</a:t>
            </a:r>
            <a:endParaRPr lang="de-CH" dirty="0">
              <a:solidFill>
                <a:srgbClr val="FF0000"/>
              </a:solidFill>
            </a:endParaRPr>
          </a:p>
          <a:p>
            <a:r>
              <a:rPr lang="de-DE" b="1" dirty="0"/>
              <a:t>Coach </a:t>
            </a:r>
            <a:r>
              <a:rPr lang="de-DE" b="1" dirty="0" err="1"/>
              <a:t>the</a:t>
            </a:r>
            <a:r>
              <a:rPr lang="de-DE" b="1" dirty="0"/>
              <a:t> Coach</a:t>
            </a:r>
          </a:p>
          <a:p>
            <a:pPr marL="0" indent="0">
              <a:buNone/>
            </a:pPr>
            <a:r>
              <a:rPr lang="de-DE" dirty="0"/>
              <a:t>	Input direkt vor Ort im Vereinstraining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olidFill>
                  <a:srgbClr val="FF0000"/>
                </a:solidFill>
              </a:rPr>
              <a:t>Finanzierung durch SVRZ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59760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Breitbild</PresentationFormat>
  <Paragraphs>75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Facette</vt:lpstr>
      <vt:lpstr>Trainertreff der Region Zürich vom 10.9.2022   </vt:lpstr>
      <vt:lpstr>Willkommen</vt:lpstr>
      <vt:lpstr>Traktanden</vt:lpstr>
      <vt:lpstr>Nachwuchs regionale Meisterschaft 22/23</vt:lpstr>
      <vt:lpstr>Reglements Änderungen</vt:lpstr>
      <vt:lpstr>PowerPoint-Präsentation</vt:lpstr>
      <vt:lpstr>PowerPoint-Präsentation</vt:lpstr>
      <vt:lpstr>PowerPoint-Präsentation</vt:lpstr>
      <vt:lpstr>Trainerausbildung</vt:lpstr>
      <vt:lpstr>Förderung Mädchen und Jungs</vt:lpstr>
      <vt:lpstr>Swissvolley Nachwuchs / Regionalesichtung</vt:lpstr>
      <vt:lpstr>PowerPoint-Präsentation</vt:lpstr>
      <vt:lpstr>Nationale Spieltage Überregional</vt:lpstr>
      <vt:lpstr>Turnierangebot National</vt:lpstr>
      <vt:lpstr>Weitere Info über die überregionale Meisterschaft  Jugend svra.ch</vt:lpstr>
      <vt:lpstr>Anliegen und Fragen aus den Vereinen</vt:lpstr>
      <vt:lpstr>Diverses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Trainertreff vom 9.10.2021</dc:title>
  <dc:creator>Administration p2e</dc:creator>
  <cp:lastModifiedBy>Administration p2e</cp:lastModifiedBy>
  <cp:revision>59</cp:revision>
  <dcterms:created xsi:type="dcterms:W3CDTF">2021-10-08T07:38:32Z</dcterms:created>
  <dcterms:modified xsi:type="dcterms:W3CDTF">2022-09-10T05:18:05Z</dcterms:modified>
</cp:coreProperties>
</file>